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2" d="100"/>
          <a:sy n="182" d="100"/>
        </p:scale>
        <p:origin x="-112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3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07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50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8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1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6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09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4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3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9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90AAA-4B98-0845-9045-B117798873EC}" type="datetimeFigureOut">
              <a:rPr lang="en-US" smtClean="0"/>
              <a:t>16-03-01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70B9B-E1A9-BC43-AED2-1B32ABC24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1_Feelings1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970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1_Feelings2_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30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2016-03-01T21:37:37Z</dcterms:created>
  <dcterms:modified xsi:type="dcterms:W3CDTF">2016-03-01T21:38:45Z</dcterms:modified>
</cp:coreProperties>
</file>